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8/2/2018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8E23-135C-4601-8143-095FBC36A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My</a:t>
            </a:r>
            <a:r>
              <a:rPr lang="es-ES" dirty="0"/>
              <a:t> PAO </a:t>
            </a:r>
            <a:r>
              <a:rPr lang="es-ES" dirty="0" err="1"/>
              <a:t>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E4DEA-161C-4C0F-8224-6C4C27233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Jonathan van </a:t>
            </a:r>
            <a:r>
              <a:rPr lang="es-ES" dirty="0" err="1"/>
              <a:t>win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4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DF58-84B9-45F5-AC7C-2791CC88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8A51B-61C0-4EEB-83C9-0375C5261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66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46BF-C941-4FF5-B6A6-B642D3E3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F55F0-87D0-4489-9150-527D66D6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1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1B73-79C4-43B1-860B-8F564C56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A007-C287-462C-89D9-86ADA6D53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9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93EC-727D-4A85-81D7-9891B16C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Donald Trump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00BF-99C4-4084-B463-59D28789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mage result for Donald Trump">
            <a:extLst>
              <a:ext uri="{FF2B5EF4-FFF2-40B4-BE49-F238E27FC236}">
                <a16:creationId xmlns:a16="http://schemas.microsoft.com/office/drawing/2014/main" id="{8CA60602-BBCF-42FE-84A3-0A43F207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96" y="2015732"/>
            <a:ext cx="7423758" cy="417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200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CBE7-BB7A-41A2-9C62-7198BD4D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3B8A6-8947-4C69-B3C6-4705A065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39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9F28-E081-40D3-AC67-2DA5A8C1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Marie Hill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EFAC7B-06A3-4ADE-9876-B23697C3A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2774" y="2016125"/>
            <a:ext cx="2664915" cy="3449638"/>
          </a:xfrm>
        </p:spPr>
      </p:pic>
    </p:spTree>
    <p:extLst>
      <p:ext uri="{BB962C8B-B14F-4D97-AF65-F5344CB8AC3E}">
        <p14:creationId xmlns:p14="http://schemas.microsoft.com/office/powerpoint/2010/main" val="343198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A98A-C88B-491F-BC6B-D71B5F35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Adriana </a:t>
            </a:r>
            <a:r>
              <a:rPr lang="en-US" dirty="0" err="1"/>
              <a:t>Karembeu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57D0F-9BD5-48C0-B19D-ECE80BFB1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578" y="2016125"/>
            <a:ext cx="4603306" cy="3449638"/>
          </a:xfrm>
        </p:spPr>
      </p:pic>
    </p:spTree>
    <p:extLst>
      <p:ext uri="{BB962C8B-B14F-4D97-AF65-F5344CB8AC3E}">
        <p14:creationId xmlns:p14="http://schemas.microsoft.com/office/powerpoint/2010/main" val="96886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9902-D1D6-4601-B81F-3F18BCE3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Libersohn</a:t>
            </a:r>
            <a:r>
              <a:rPr lang="en-US" dirty="0"/>
              <a:t> (</a:t>
            </a:r>
            <a:r>
              <a:rPr lang="en-US" dirty="0" err="1"/>
              <a:t>rab</a:t>
            </a:r>
            <a:r>
              <a:rPr lang="en-US" dirty="0"/>
              <a:t> Barcelona)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23AAE-6467-4FF7-A80B-2751CB7A0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704" y="2016125"/>
            <a:ext cx="5171054" cy="3449638"/>
          </a:xfrm>
        </p:spPr>
      </p:pic>
    </p:spTree>
    <p:extLst>
      <p:ext uri="{BB962C8B-B14F-4D97-AF65-F5344CB8AC3E}">
        <p14:creationId xmlns:p14="http://schemas.microsoft.com/office/powerpoint/2010/main" val="87309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BF21-BE5A-421A-8F18-7608736A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Theodore </a:t>
            </a:r>
            <a:r>
              <a:rPr lang="en-US" dirty="0" err="1"/>
              <a:t>HerZl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9DBA1-1C5C-4453-92AC-8A63D57F7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887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1198694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9722-4AB9-4C89-975E-4A090440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Ferris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96CA3B-F182-44A6-A4CA-361A9C690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238" y="2016125"/>
            <a:ext cx="4303987" cy="3449638"/>
          </a:xfrm>
        </p:spPr>
      </p:pic>
    </p:spTree>
    <p:extLst>
      <p:ext uri="{BB962C8B-B14F-4D97-AF65-F5344CB8AC3E}">
        <p14:creationId xmlns:p14="http://schemas.microsoft.com/office/powerpoint/2010/main" val="293237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5B40-5171-4773-A530-A5EDE8F4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-Y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 Ma playing the </a:t>
            </a:r>
            <a:r>
              <a:rPr lang="en-US" dirty="0" err="1"/>
              <a:t>chello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F93D0-D015-407C-8EEE-AC4B81C14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028" y="2181891"/>
            <a:ext cx="5610603" cy="3587279"/>
          </a:xfrm>
        </p:spPr>
      </p:pic>
    </p:spTree>
    <p:extLst>
      <p:ext uri="{BB962C8B-B14F-4D97-AF65-F5344CB8AC3E}">
        <p14:creationId xmlns:p14="http://schemas.microsoft.com/office/powerpoint/2010/main" val="3034898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03131-A277-43C1-A339-04B6B7C3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Cherno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44B4A-3C59-4AE0-B381-DE9BE2F56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887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1985152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88B1-3B86-4468-8C92-24FA09C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Beatles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76B93-8C14-487B-A1D2-5EFC16AD1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033" y="2016125"/>
            <a:ext cx="7300396" cy="3449638"/>
          </a:xfrm>
        </p:spPr>
      </p:pic>
    </p:spTree>
    <p:extLst>
      <p:ext uri="{BB962C8B-B14F-4D97-AF65-F5344CB8AC3E}">
        <p14:creationId xmlns:p14="http://schemas.microsoft.com/office/powerpoint/2010/main" val="3711603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3BB2-686E-463D-A3BA-25C88A1F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 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79E31-C826-4D29-97DE-5018DB254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4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8A8B-2007-4C8F-ACBF-015B911D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Nikola Tesla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11987F-1272-4749-A27F-757B7E9E4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026" y="2016125"/>
            <a:ext cx="4082411" cy="3449638"/>
          </a:xfrm>
        </p:spPr>
      </p:pic>
    </p:spTree>
    <p:extLst>
      <p:ext uri="{BB962C8B-B14F-4D97-AF65-F5344CB8AC3E}">
        <p14:creationId xmlns:p14="http://schemas.microsoft.com/office/powerpoint/2010/main" val="295304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8E741-C937-4357-A1C4-1DD179AC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Indiana Evans (H2o </a:t>
            </a:r>
            <a:r>
              <a:rPr lang="en-US" dirty="0" err="1"/>
              <a:t>Sirenas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802AD-A2A3-4327-A929-A2E17FAA9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1453" y="1853754"/>
            <a:ext cx="3426643" cy="4283304"/>
          </a:xfrm>
        </p:spPr>
      </p:pic>
    </p:spTree>
    <p:extLst>
      <p:ext uri="{BB962C8B-B14F-4D97-AF65-F5344CB8AC3E}">
        <p14:creationId xmlns:p14="http://schemas.microsoft.com/office/powerpoint/2010/main" val="4263677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1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3AC2FE-07C1-46A1-BB32-2364A2ED7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20B73-57CF-4733-8E69-379E600E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EB1EC-9E87-4E7D-AD03-3C4D0BCE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Nelson Mandela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51175B-2BEE-4C31-A61D-53448C06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CD49F1-982C-4FBE-AF42-13E6BABE8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C00DF66B-601A-4C57-AC68-A80B294EA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E9392-7805-4CAB-8B44-675786FBC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66CBA6-C74E-4B53-9C6A-3F226CE6E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858" r="-2" b="15606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0E8265-B467-4C88-B9B5-9350EB092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4A6FD5-17DF-46E5-9EDA-2AAC70F24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5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6D1E-7716-4641-B83F-0704C0F8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D88C-F177-4973-A780-A9FBFD1B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3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0A6A-0DF6-40F7-84DC-36FF4BC5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A62E3-637C-4223-BF40-C8C73E665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21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0A38-DDCA-453B-8AD6-15573723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18E46-E721-42B1-B03B-9B94F177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8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2515BF-268C-4948-8FF3-8615856B2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E61F31-0530-46F4-B08D-3B418E749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4A66FE-6096-4908-8E2D-A0366AF81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410EE9-7A22-4FA0-895C-19437C6A7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66CF919-D745-4E8F-ACDD-87E9E674D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254D4-1156-49A6-AF33-39D92B31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59C03-E31D-42F2-9052-A3C7B606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93" y="1474970"/>
            <a:ext cx="2626925" cy="31449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ANNe</a:t>
            </a:r>
            <a:r>
              <a:rPr lang="en-US" dirty="0"/>
              <a:t> Frank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E6139E-BFD4-49DA-B937-D6DE616EC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9679" y="812506"/>
            <a:ext cx="0" cy="381520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49AACE-680C-45CC-8892-796F482A9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1E7EFF-A554-4F7B-A3D6-701CD02B5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B5B66B-4CCB-41D1-A982-9C68905F4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EF43C-DE14-4F92-8B7B-1BED7BF92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608" r="-2" b="7616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3740B4-D20A-47A0-9D3A-252B9371F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733B21-280B-49BB-A935-18063BE1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68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5331-FAC7-4ED2-87C4-65A11F60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Neville </a:t>
            </a:r>
            <a:r>
              <a:rPr lang="en-US" dirty="0" err="1"/>
              <a:t>LongbOTom</a:t>
            </a:r>
            <a:r>
              <a:rPr lang="en-US" dirty="0"/>
              <a:t> searching  his toad(frog)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4B8CBF-C7E9-412B-A1D5-31FDC435C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358" y="1902159"/>
            <a:ext cx="4909748" cy="3677570"/>
          </a:xfrm>
        </p:spPr>
      </p:pic>
    </p:spTree>
    <p:extLst>
      <p:ext uri="{BB962C8B-B14F-4D97-AF65-F5344CB8AC3E}">
        <p14:creationId xmlns:p14="http://schemas.microsoft.com/office/powerpoint/2010/main" val="277956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C8BEB8CA-92A7-4A8D-823F-E615F0BB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6F3F4E-45F2-4CD0-B509-24B08ED17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5C40A-8FBF-4E5B-B1B8-2CEBC88D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628" y="976508"/>
            <a:ext cx="5436294" cy="236722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Natalie Gal 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46C15ED-EC06-48E7-BD1C-EDB65036A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5829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7D634A6-4FEE-43DC-BA21-57D9C465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EBA2EF6-CC5F-44DB-8A6F-6D4DA6B7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170ADBC-916E-4FED-B2E2-07A65D1BA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4CF2720A-B21E-4F59-A972-B3D39664C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0378" y="977099"/>
            <a:ext cx="3122838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2" descr="Image result for Natalie Gal">
            <a:extLst>
              <a:ext uri="{FF2B5EF4-FFF2-40B4-BE49-F238E27FC236}">
                <a16:creationId xmlns:a16="http://schemas.microsoft.com/office/drawing/2014/main" id="{7AF6B84F-F181-4C89-9FCE-D38559EE1C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590" y="1116345"/>
            <a:ext cx="2580669" cy="3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61E3F21-FE68-4686-8D11-D53D9888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C408496-9D36-44F1-BBE7-3D50A4157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6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3AC2FE-07C1-46A1-BB32-2364A2ED7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520B73-57CF-4733-8E69-379E600E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A55D8-47D0-4758-B665-C0C6C4B7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Natalie Portman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51175B-2BEE-4C31-A61D-53448C06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CD49F1-982C-4FBE-AF42-13E6BABE8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0DF66B-601A-4C57-AC68-A80B294EA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E9392-7805-4CAB-8B44-675786FBC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88FB1-3B76-4622-9644-F91069204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745" r="1" b="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0E8265-B467-4C88-B9B5-9350EB092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4A6FD5-17DF-46E5-9EDA-2AAC70F24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59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3AC2FE-07C1-46A1-BB32-2364A2ED7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520B73-57CF-4733-8E69-379E600E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04F88-75D5-4AEB-8E67-57B075F5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Margot RObbie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51175B-2BEE-4C31-A61D-53448C06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CD49F1-982C-4FBE-AF42-13E6BABE8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0DF66B-601A-4C57-AC68-A80B294EA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E9392-7805-4CAB-8B44-675786FBC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41AAEA-BFCE-40E0-BEA8-322A858B3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77" r="-2" b="13975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0E8265-B467-4C88-B9B5-9350EB092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4A6FD5-17DF-46E5-9EDA-2AAC70F24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05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BEB8CA-92A7-4A8D-823F-E615F0BB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6F3F4E-45F2-4CD0-B509-24B08ED17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93E00-47A8-4EDC-8B7C-05CE164A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628" y="976508"/>
            <a:ext cx="5436294" cy="236722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EMMa WaTson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6C15ED-EC06-48E7-BD1C-EDB65036A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5829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D634A6-4FEE-43DC-BA21-57D9C465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77388" y="482171"/>
            <a:chExt cx="4074533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BA2EF6-CC5F-44DB-8A6F-6D4DA6B7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70ADBC-916E-4FED-B2E2-07A65D1BA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CF2720A-B21E-4F59-A972-B3D39664C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0378" y="977099"/>
            <a:ext cx="3122838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D0A87-E2AF-4752-AA31-75D0E187D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4103" y="1116345"/>
            <a:ext cx="2783643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1E3F21-FE68-4686-8D11-D53D9888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408496-9D36-44F1-BBE7-3D50A4157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95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2549-0CBF-4DA4-B1DC-54A38CFE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E3C2-B5C8-4F2A-998B-5D53823C6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09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C3147-0F60-49BD-B6C1-86EFDC45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22" y="962902"/>
            <a:ext cx="4087178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Marilyn Monroe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5829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DB40F-7C8D-4A43-B1E1-B8ECB5534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608" y="805583"/>
            <a:ext cx="4640047" cy="466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54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E93A4E5-9844-4C94-BE97-92EDCA2E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2113E9-B822-4FC0-9815-D9FD422C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0857D-F5CA-4D0E-BA2F-9F111618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Mila Kunis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CC25F9-2E48-48AB-8BC0-F5F26454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665850-0FEB-436B-AD92-E1873CA4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497226-2365-4B3B-9781-1EA8B98DB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63181C-F135-428D-88EE-BDA1BF33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FBBF4E2-8D2F-43D2-865D-87F0B3ED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21291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39517A-56FA-4B8D-8687-8AE221B6B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6896" y="1116345"/>
            <a:ext cx="6185875" cy="38661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F1841E-483F-48D2-BEE9-419DB846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C9410-83E0-4382-9205-407BA785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14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93A4E5-9844-4C94-BE97-92EDCA2E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113E9-B822-4FC0-9815-D9FD422C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1DDE4-3426-402D-89A8-6C996BEE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Molly Weasley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CC25F9-2E48-48AB-8BC0-F5F26454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665850-0FEB-436B-AD92-E1873CA4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97226-2365-4B3B-9781-1EA8B98DB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63181C-F135-428D-88EE-BDA1BF33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BBF4E2-8D2F-43D2-865D-87F0B3ED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21291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88723E-8BF5-4FAA-B774-1EF69EDEE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474" y="1116345"/>
            <a:ext cx="6210718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841E-483F-48D2-BEE9-419DB846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C9410-83E0-4382-9205-407BA785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555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BC6108-81C1-4A9B-90A2-615EC5B8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2560D7-C1AF-4B7D-95DA-BE87E03BC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217DE-F204-4E2B-820D-4C76FD2D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17" y="963699"/>
            <a:ext cx="4871287" cy="23800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5400"/>
              <a:t>Mark Zuckerberg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FDF555-8F29-4928-9DB0-3CA5F48DF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5829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8D357A-2F41-48E0-B813-F3620B975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99254" y="482171"/>
            <a:ext cx="4652668" cy="5149101"/>
            <a:chOff x="6899254" y="482171"/>
            <a:chExt cx="4652668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756D85-B6D4-4D46-9F42-636CFF198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9254" y="482171"/>
              <a:ext cx="4652668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0EED38-81DD-4DAC-8F21-FD0D06754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39487" y="812507"/>
              <a:ext cx="400124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C274E-B054-43C1-B0E5-7BAC113C3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38" r="-3" b="32136"/>
          <a:stretch/>
        </p:blipFill>
        <p:spPr>
          <a:xfrm>
            <a:off x="7555450" y="1116345"/>
            <a:ext cx="3360025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8379F6-D691-4900-BE3F-5B1048DB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26D949-D5D5-4C7D-B1B5-DF7B7DCD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18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3AC2FE-07C1-46A1-BB32-2364A2ED7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20B73-57CF-4733-8E69-379E600E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29784-EFCB-477A-925B-C77A0E11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Megan Fox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51175B-2BEE-4C31-A61D-53448C06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CD49F1-982C-4FBE-AF42-13E6BABE8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00DF66B-601A-4C57-AC68-A80B294EA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2E9392-7805-4CAB-8B44-675786FBC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098F7C-6A47-4D90-A394-510A0089A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1795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0E8265-B467-4C88-B9B5-9350EB092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4A6FD5-17DF-46E5-9EDA-2AAC70F24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2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3D1A-2848-41CB-A394-B87DFD4E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RON Weasley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3326F-C54F-49C0-9BA8-73DD4CECA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473" y="2016125"/>
            <a:ext cx="4599517" cy="3449638"/>
          </a:xfrm>
        </p:spPr>
      </p:pic>
    </p:spTree>
    <p:extLst>
      <p:ext uri="{BB962C8B-B14F-4D97-AF65-F5344CB8AC3E}">
        <p14:creationId xmlns:p14="http://schemas.microsoft.com/office/powerpoint/2010/main" val="4044001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2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19639-FFBB-47EC-96DC-C720ACB3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81" y="804520"/>
            <a:ext cx="4093310" cy="1049235"/>
          </a:xfrm>
        </p:spPr>
        <p:txBody>
          <a:bodyPr>
            <a:normAutofit/>
          </a:bodyPr>
          <a:lstStyle/>
          <a:p>
            <a:r>
              <a:rPr lang="en-US" dirty="0"/>
              <a:t>Mahatma Gandhi </a:t>
            </a:r>
          </a:p>
        </p:txBody>
      </p:sp>
      <p:cxnSp>
        <p:nvCxnSpPr>
          <p:cNvPr id="38" name="Straight Connector 14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16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0" name="Content Placeholder 9">
            <a:extLst>
              <a:ext uri="{FF2B5EF4-FFF2-40B4-BE49-F238E27FC236}">
                <a16:creationId xmlns:a16="http://schemas.microsoft.com/office/drawing/2014/main" id="{F652244A-FD45-4C1E-A5BF-4B37F3515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4089097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1" name="Content Placeholder 4">
            <a:extLst>
              <a:ext uri="{FF2B5EF4-FFF2-40B4-BE49-F238E27FC236}">
                <a16:creationId xmlns:a16="http://schemas.microsoft.com/office/drawing/2014/main" id="{129A1B69-93F5-4308-8E9C-6767AA66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891" y="805583"/>
            <a:ext cx="3565482" cy="4660762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76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93A4E5-9844-4C94-BE97-92EDCA2E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113E9-B822-4FC0-9815-D9FD422C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1EB15-BAFC-4D85-9F44-CEDECEE9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Mary Poppins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CC25F9-2E48-48AB-8BC0-F5F26454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665850-0FEB-436B-AD92-E1873CA4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97226-2365-4B3B-9781-1EA8B98DB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63181C-F135-428D-88EE-BDA1BF33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BBF4E2-8D2F-43D2-865D-87F0B3ED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21291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8E8C46-5874-42CB-AD7B-1E9921495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66653"/>
            <a:ext cx="6282919" cy="35655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841E-483F-48D2-BEE9-419DB846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C9410-83E0-4382-9205-407BA785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76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EAD01-15E0-405A-8E96-F49D9A22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22" y="962902"/>
            <a:ext cx="4087178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Coco Chanel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5829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A8B10-32A4-4CF1-A73B-D29A1062D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3365" y="805583"/>
            <a:ext cx="3262533" cy="4660762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242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93A4E5-9844-4C94-BE97-92EDCA2E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113E9-B822-4FC0-9815-D9FD422C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71082-48FE-4CAE-ADAE-E459EF230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Cameron Diaz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CC25F9-2E48-48AB-8BC0-F5F26454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665850-0FEB-436B-AD92-E1873CA4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97226-2365-4B3B-9781-1EA8B98DB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63181C-F135-428D-88EE-BDA1BF33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BBF4E2-8D2F-43D2-865D-87F0B3ED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21291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1899A8-6655-46C2-B77D-9BBE5DBD2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392311"/>
            <a:ext cx="6282919" cy="33142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841E-483F-48D2-BEE9-419DB846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C9410-83E0-4382-9205-407BA785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804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A6D2-F397-44BD-B340-9B28B766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 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E0B06-1A2C-4243-BCD6-BC560C84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83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6042-11F7-48AF-82B5-E27A65F3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 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AF110-AEC2-419F-BFBA-C803CFD7A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37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3AC2FE-07C1-46A1-BB32-2364A2ED7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520B73-57CF-4733-8E69-379E600E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1DED6-44C5-44CE-A649-6F72FDC7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Kim Kardashian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51175B-2BEE-4C31-A61D-53448C06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CD49F1-982C-4FBE-AF42-13E6BABE8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0DF66B-601A-4C57-AC68-A80B294EA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E9392-7805-4CAB-8B44-675786FBC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8C749-42E1-4F83-9185-A62A27DE7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1982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0E8265-B467-4C88-B9B5-9350EB092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4A6FD5-17DF-46E5-9EDA-2AAC70F24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28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F474-C494-4496-A3DF-E42502B2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 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8E38A-804C-4514-92CC-AB696DA9D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26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E248-B521-43EE-8F0E-761C921E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Colonel</a:t>
            </a:r>
            <a:r>
              <a:rPr lang="es-ES" dirty="0"/>
              <a:t> Sanders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4ECF9B-8957-458E-BABC-9CB3F728F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7309" y="2016125"/>
            <a:ext cx="2455845" cy="3449638"/>
          </a:xfrm>
        </p:spPr>
      </p:pic>
    </p:spTree>
    <p:extLst>
      <p:ext uri="{BB962C8B-B14F-4D97-AF65-F5344CB8AC3E}">
        <p14:creationId xmlns:p14="http://schemas.microsoft.com/office/powerpoint/2010/main" val="259842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49B9-D18B-47D3-B459-12929834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 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A3344-28D3-4F75-A1B5-4B10A51B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95AA5-B1D6-4330-943D-76113EE2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 </a:t>
            </a:r>
            <a:r>
              <a:rPr lang="en-US" dirty="0" err="1"/>
              <a:t>Marvolo</a:t>
            </a:r>
            <a:r>
              <a:rPr lang="en-US" dirty="0"/>
              <a:t> Riddle spelling(casting)  </a:t>
            </a:r>
            <a:r>
              <a:rPr lang="en-US" dirty="0" err="1"/>
              <a:t>avadakadabra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85409-82D0-4914-AB07-3C34165C2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423" y="2016125"/>
            <a:ext cx="6123617" cy="3449638"/>
          </a:xfrm>
        </p:spPr>
      </p:pic>
    </p:spTree>
    <p:extLst>
      <p:ext uri="{BB962C8B-B14F-4D97-AF65-F5344CB8AC3E}">
        <p14:creationId xmlns:p14="http://schemas.microsoft.com/office/powerpoint/2010/main" val="2899363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93A4E5-9844-4C94-BE97-92EDCA2E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113E9-B822-4FC0-9815-D9FD422C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A341F-4DAB-4A8C-BD14-64C081A7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Kat Graham </a:t>
            </a:r>
            <a:endParaRPr lang="en-US" sz="36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CC25F9-2E48-48AB-8BC0-F5F26454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665850-0FEB-436B-AD92-E1873CA4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97226-2365-4B3B-9781-1EA8B98DB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63181C-F135-428D-88EE-BDA1BF33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BBF4E2-8D2F-43D2-865D-87F0B3ED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21291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5B3AF-8B47-46B5-812F-3D9AC51AD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2385" y="1116345"/>
            <a:ext cx="5154896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841E-483F-48D2-BEE9-419DB846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C9410-83E0-4382-9205-407BA785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284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93A4E5-9844-4C94-BE97-92EDCA2E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113E9-B822-4FC0-9815-D9FD422C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6A548-5C34-43C5-A86E-3C25C9734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Katy Perry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CC25F9-2E48-48AB-8BC0-F5F26454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665850-0FEB-436B-AD92-E1873CA4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97226-2365-4B3B-9781-1EA8B98DB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63181C-F135-428D-88EE-BDA1BF33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BBF4E2-8D2F-43D2-865D-87F0B3ED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21291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38B14-60D7-405C-A2A0-983250AA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82360"/>
            <a:ext cx="6282919" cy="3534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841E-483F-48D2-BEE9-419DB846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C9410-83E0-4382-9205-407BA785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465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93A4E5-9844-4C94-BE97-92EDCA2E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113E9-B822-4FC0-9815-D9FD422C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F6C3C-A52B-42FC-98C0-B6B1A76A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 err="1"/>
              <a:t>Lais</a:t>
            </a:r>
            <a:r>
              <a:rPr lang="en-US" sz="3600" dirty="0"/>
              <a:t> </a:t>
            </a:r>
            <a:r>
              <a:rPr lang="en-US" sz="3600" dirty="0" err="1"/>
              <a:t>RibeirO</a:t>
            </a:r>
            <a:r>
              <a:rPr lang="en-US" sz="3600" dirty="0"/>
              <a:t>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CC25F9-2E48-48AB-8BC0-F5F26454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665850-0FEB-436B-AD92-E1873CA4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97226-2365-4B3B-9781-1EA8B98DB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63181C-F135-428D-88EE-BDA1BF33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BBF4E2-8D2F-43D2-865D-87F0B3ED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21291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C381A-7977-4A38-AE40-EEE49E233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82360"/>
            <a:ext cx="6282919" cy="35341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841E-483F-48D2-BEE9-419DB846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C9410-83E0-4382-9205-407BA785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62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93A4E5-9844-4C94-BE97-92EDCA2E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113E9-B822-4FC0-9815-D9FD422C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A9838-58CF-4572-A4CC-D6AB5C36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Albert Einstein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CC25F9-2E48-48AB-8BC0-F5F26454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665850-0FEB-436B-AD92-E1873CA4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97226-2365-4B3B-9781-1EA8B98DB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63181C-F135-428D-88EE-BDA1BF33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BBF4E2-8D2F-43D2-865D-87F0B3ED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21291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FF30D-6BAC-4BB6-8576-E1AF979E8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6896" y="1116345"/>
            <a:ext cx="6185875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841E-483F-48D2-BEE9-419DB846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C9410-83E0-4382-9205-407BA785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7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93A4E5-9844-4C94-BE97-92EDCA2EB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2113E9-B822-4FC0-9815-D9FD422C4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8D128-57A9-4E67-8EE5-A4532670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Lupita Nyong'o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CC25F9-2E48-48AB-8BC0-F5F26454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0988" y="807259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665850-0FEB-436B-AD92-E1873CA4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497226-2365-4B3B-9781-1EA8B98DB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63181C-F135-428D-88EE-BDA1BF33E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FBBF4E2-8D2F-43D2-865D-87F0B3ED0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21291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83DD8-CDE7-4C0E-9104-F7D3D823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6896" y="1116345"/>
            <a:ext cx="6185875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841E-483F-48D2-BEE9-419DB846F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9C9410-83E0-4382-9205-407BA785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121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46B3-7CAF-4833-84A0-EE1484CD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Laura </a:t>
            </a:r>
            <a:r>
              <a:rPr lang="en-US" dirty="0" err="1"/>
              <a:t>Marano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5180A-53A6-4AAA-9847-8FDE4E922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887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784242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3FDD-842A-4718-BC1D-5109FF17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4128-7FE7-4E28-83C3-BB02CBBD1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22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2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28049-9AC6-489E-B402-3C953273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81" y="804520"/>
            <a:ext cx="4093310" cy="1049235"/>
          </a:xfrm>
        </p:spPr>
        <p:txBody>
          <a:bodyPr>
            <a:normAutofit/>
          </a:bodyPr>
          <a:lstStyle/>
          <a:p>
            <a:r>
              <a:rPr lang="en-US"/>
              <a:t>Lindsay Lohan </a:t>
            </a:r>
            <a:endParaRPr lang="en-US" dirty="0"/>
          </a:p>
        </p:txBody>
      </p:sp>
      <p:cxnSp>
        <p:nvCxnSpPr>
          <p:cNvPr id="37" name="Straight Connector 14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16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9FEABF5-2D84-469B-8D69-9E51D04B2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4089097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39" name="Content Placeholder 4">
            <a:extLst>
              <a:ext uri="{FF2B5EF4-FFF2-40B4-BE49-F238E27FC236}">
                <a16:creationId xmlns:a16="http://schemas.microsoft.com/office/drawing/2014/main" id="{26D713F5-CE15-483D-8970-F784EA88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45" y="1192385"/>
            <a:ext cx="7598152" cy="4273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41" name="Straight Connector 20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928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C7354-6B2B-4047-8C77-AD2D5D12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81" y="804520"/>
            <a:ext cx="4093310" cy="1049235"/>
          </a:xfrm>
        </p:spPr>
        <p:txBody>
          <a:bodyPr>
            <a:normAutofit/>
          </a:bodyPr>
          <a:lstStyle/>
          <a:p>
            <a:r>
              <a:rPr lang="en-US" dirty="0"/>
              <a:t>Lindsey Shaw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694630-F78B-4110-B2D6-6DD0EA8C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4089097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14983DA-3E05-4074-AA8C-7CE1E37F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11" y="0"/>
            <a:ext cx="4021442" cy="5935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654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B7D97-EAF2-4E08-801D-D7EF5572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81" y="804520"/>
            <a:ext cx="4093310" cy="1049235"/>
          </a:xfrm>
        </p:spPr>
        <p:txBody>
          <a:bodyPr>
            <a:normAutofit/>
          </a:bodyPr>
          <a:lstStyle/>
          <a:p>
            <a:r>
              <a:rPr lang="en-US" dirty="0" err="1"/>
              <a:t>Lyndsy</a:t>
            </a:r>
            <a:r>
              <a:rPr lang="en-US" dirty="0"/>
              <a:t> Fonseca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101DC2-98B4-4254-87FB-1DA7491C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4089097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E6D0728-656C-4283-9B6D-F938C7C6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30" y="242151"/>
            <a:ext cx="7297456" cy="5473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33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614A-07F4-411D-B7B3-45A9AC62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 </a:t>
            </a:r>
            <a:r>
              <a:rPr lang="es-ES" dirty="0" err="1"/>
              <a:t>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0AF82-FB8E-4DDE-B4A5-A6EF67C90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4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623ED-27AB-4CB7-BD04-9D01B2FD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81" y="804520"/>
            <a:ext cx="4093310" cy="1049235"/>
          </a:xfrm>
        </p:spPr>
        <p:txBody>
          <a:bodyPr>
            <a:normAutofit/>
          </a:bodyPr>
          <a:lstStyle/>
          <a:p>
            <a:r>
              <a:rPr lang="en-US" dirty="0"/>
              <a:t>Louis </a:t>
            </a:r>
            <a:r>
              <a:rPr lang="en-US" dirty="0" err="1"/>
              <a:t>ArmstronG</a:t>
            </a:r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77F274-1DE2-4A52-AE0F-AB9385A7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4089097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DE95FAA-78F9-4F3B-A97B-EF845664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104" y="461068"/>
            <a:ext cx="7133056" cy="5349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758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1747-6C59-4537-877D-09A0458E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</p:spPr>
        <p:txBody>
          <a:bodyPr/>
          <a:lstStyle/>
          <a:p>
            <a:r>
              <a:rPr lang="en-US"/>
              <a:t>Leonardo da Vinci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B3B42-42F3-4DBD-AAE2-C7F9E53F6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628" y="1821989"/>
            <a:ext cx="7498079" cy="421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557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848CD-648D-4826-BD45-231728F8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81" y="804520"/>
            <a:ext cx="4093310" cy="1049235"/>
          </a:xfrm>
        </p:spPr>
        <p:txBody>
          <a:bodyPr>
            <a:normAutofit/>
          </a:bodyPr>
          <a:lstStyle/>
          <a:p>
            <a:r>
              <a:rPr lang="en-US" dirty="0"/>
              <a:t>Sherlock Holmes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2D8AAD-1B5A-4C85-B201-A67785D9A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4089097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6D2CED9-2FC9-4D5A-8AC1-1A3E820C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627" y="845336"/>
            <a:ext cx="7330010" cy="4581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25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007A-BB20-4CEC-8817-7635D47D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424" y="804519"/>
            <a:ext cx="9520158" cy="1049235"/>
          </a:xfrm>
        </p:spPr>
        <p:txBody>
          <a:bodyPr/>
          <a:lstStyle/>
          <a:p>
            <a:r>
              <a:rPr lang="en-US" dirty="0"/>
              <a:t>Salvador Dali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98335A-D0A6-49D1-A0CC-264B2A1FA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630" y="1506097"/>
            <a:ext cx="8084234" cy="454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395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1A02-802D-47B7-83F4-EEED7628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Issac</a:t>
            </a:r>
            <a:r>
              <a:rPr lang="en-US" dirty="0"/>
              <a:t> Newton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86AC25-89A3-426B-BE12-7B4CE2472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1662" y="499344"/>
            <a:ext cx="7155766" cy="539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244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33BD0-8424-41B0-AF2A-A75E0DDA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81" y="804520"/>
            <a:ext cx="4093310" cy="1049235"/>
          </a:xfrm>
        </p:spPr>
        <p:txBody>
          <a:bodyPr>
            <a:normAutofit/>
          </a:bodyPr>
          <a:lstStyle/>
          <a:p>
            <a:r>
              <a:rPr lang="en-US" dirty="0" err="1"/>
              <a:t>AleSSandra</a:t>
            </a:r>
            <a:r>
              <a:rPr lang="en-US" dirty="0"/>
              <a:t> </a:t>
            </a:r>
            <a:r>
              <a:rPr lang="en-US" dirty="0" err="1"/>
              <a:t>AMbrosio</a:t>
            </a:r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9C030B-80A0-4E2D-A24B-C67FD02D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4089097" cy="345061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F551D9A-2803-47F5-8AF7-F0B8D595D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1" y="535429"/>
            <a:ext cx="8351216" cy="521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76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07956-BE00-4EBA-9A0E-7D90B17A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781" y="804520"/>
            <a:ext cx="4093310" cy="1049235"/>
          </a:xfrm>
        </p:spPr>
        <p:txBody>
          <a:bodyPr>
            <a:normAutofit/>
          </a:bodyPr>
          <a:lstStyle/>
          <a:p>
            <a:r>
              <a:rPr lang="en-US" dirty="0"/>
              <a:t>Shakira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CB8430-388B-493E-B373-1ACC2ED61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4089097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A6071FA-A49B-4111-BC76-7ED33BE5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696" y="798973"/>
            <a:ext cx="9090548" cy="511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04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B50B-106B-4FFE-9071-1A08EA0E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Sanaa Lathan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5EE3EB-EF7B-46F3-B8CB-4BD764C81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075" y="1329136"/>
            <a:ext cx="7927925" cy="445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78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68A54B-9065-40B2-8753-8E0288E82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D116E-265E-48EF-A750-30A82D4E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482" y="867037"/>
            <a:ext cx="4093310" cy="1049235"/>
          </a:xfrm>
        </p:spPr>
        <p:txBody>
          <a:bodyPr>
            <a:normAutofit/>
          </a:bodyPr>
          <a:lstStyle/>
          <a:p>
            <a:r>
              <a:rPr lang="en-US"/>
              <a:t>Severus Snape 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F3B72-790F-4B1A-90DE-5EC31C82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2BED43D-FF5E-4233-9D4F-A509B5603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AB669321-029A-4572-B363-FB229B70E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5" y="2015732"/>
            <a:ext cx="4089097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A0907D-046C-42EC-B1C0-D502B7AB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175" y="1220675"/>
            <a:ext cx="7851825" cy="4416650"/>
          </a:xfrm>
          <a:prstGeom prst="roundRect">
            <a:avLst>
              <a:gd name="adj" fmla="val 22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1D0F8B-A6FE-4009-88A1-49ABE7CEF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057B3-E936-43A2-9EEE-514EF0434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6367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98DD-D1C8-4ECB-964D-D4311B59C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72E06-3D0F-4F5B-A5DD-66748A6E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0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B230-D2EF-46E4-88EB-FA2910EA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o </a:t>
            </a:r>
            <a:r>
              <a:rPr lang="es-ES" dirty="0" err="1"/>
              <a:t>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2973-754B-4DC9-8149-DBC88AC6C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5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6DB3-B81D-4AC1-9C4A-DCCEA84C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28C4B-F309-48E4-BC2E-8A81643A1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596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CEF8-CD42-4C75-90CF-F3950136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A2437-CA25-430C-8F85-021B6FBF9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10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234B-4945-4E6F-B628-1B3C7E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EC05A-EDF2-47EC-A0DE-EF8C1A191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87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34B3-F4B3-4B65-8713-3E5E93D8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E708-7561-4855-B8D7-9EE8E2B5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8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F8B7-55D6-4E88-AA8C-649F8A2C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D0BBA-A0DA-4C31-9E5C-512D6D9F3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27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E364-78E2-4B92-9723-11C5D2A7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09C69-9EF0-4BEF-88FF-5B1B4C1E4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86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BBA2-4D9C-4137-9DF7-82563F31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DA7E-C076-48B9-B93F-0F545CE6F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90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A239-662C-4AB7-A522-9D9F9538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9A6E2-14C3-4C85-936E-639833D9F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86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D492-3A11-4939-BA24-A0013CC0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4003-FF15-42CE-9076-83329F1DD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3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8D81-D925-4EE7-A11E-DAD5B15B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468FD-98C4-4721-BA5D-41E436E7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9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06F6-B67A-448F-A47D-5BF2E32E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YOSef</a:t>
            </a:r>
            <a:r>
              <a:rPr lang="en-US" dirty="0"/>
              <a:t> </a:t>
            </a:r>
            <a:r>
              <a:rPr lang="en-US" dirty="0" err="1"/>
              <a:t>Obrayan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F06E1-975F-406C-857F-B152076AE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6470" y="1832183"/>
            <a:ext cx="3817522" cy="3817522"/>
          </a:xfrm>
        </p:spPr>
      </p:pic>
    </p:spTree>
    <p:extLst>
      <p:ext uri="{BB962C8B-B14F-4D97-AF65-F5344CB8AC3E}">
        <p14:creationId xmlns:p14="http://schemas.microsoft.com/office/powerpoint/2010/main" val="33553838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0833-40A8-431E-9AEF-4DCB45A2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48DB-DA10-475E-80A4-E5249DD4E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27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C3AD-AFAB-4E13-958C-97D09B03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07B7-0AEB-4FE6-AC7F-E95338145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193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59D-9F91-4E80-B358-EDED6483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8709F-BFE7-4695-9494-BEC1C53C1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47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787F-06D4-4502-86B5-C3DF869E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1684-92DE-4686-8431-9BD4A3D2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84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09B4-29C6-4C12-A29E-3BD7A17C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272D-DE5F-4A2F-A25B-8F0685E1C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42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D974-0361-405E-BE92-606D6A38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5DF6-4EFD-4F18-8E6B-35EB0723D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237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B94A-F44D-40A5-A4E1-8C304CE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AF132-ADEB-4D8A-83AE-152E4D411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528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A851-6261-4F01-B151-69F87805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22AB-485C-4735-8B3D-B7B7C43C3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901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B1811-8574-4562-A428-3FE2379C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7B16A-4F6F-4C7E-8E03-8237A68B3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359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46AC-9A6A-45B3-BD7D-E8E0E94A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60997-B704-4D6F-BD8C-F7D83C308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9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AEB0-FFAB-4D6F-A898-4655D240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JOsh</a:t>
            </a:r>
            <a:r>
              <a:rPr lang="en-US" dirty="0"/>
              <a:t> Foer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EF347-310A-4380-8329-E2E090247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991" y="1883568"/>
            <a:ext cx="6600480" cy="3714752"/>
          </a:xfrm>
        </p:spPr>
      </p:pic>
    </p:spTree>
    <p:extLst>
      <p:ext uri="{BB962C8B-B14F-4D97-AF65-F5344CB8AC3E}">
        <p14:creationId xmlns:p14="http://schemas.microsoft.com/office/powerpoint/2010/main" val="24418122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B9E1-49A4-468F-824C-0DBEC716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6769-B24D-4C71-867F-F07DC6B4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344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1453-A55C-4746-9861-C8017207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A332-C82D-4378-B6A1-C9C09FB0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487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E8BB-AF82-4379-94EE-0328AF07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F9461-FF1D-4410-839C-D375355A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8254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161</Words>
  <Application>Microsoft Office PowerPoint</Application>
  <PresentationFormat>Widescreen</PresentationFormat>
  <Paragraphs>69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5" baseType="lpstr">
      <vt:lpstr>Arial</vt:lpstr>
      <vt:lpstr>Palatino Linotype</vt:lpstr>
      <vt:lpstr>Gallery</vt:lpstr>
      <vt:lpstr>My PAO System</vt:lpstr>
      <vt:lpstr>Yo-Yo Ma playing the chello </vt:lpstr>
      <vt:lpstr>Neville LongbOTom searching  his toad(frog) </vt:lpstr>
      <vt:lpstr>RON Weasley </vt:lpstr>
      <vt:lpstr>TOM Marvolo Riddle spelling(casting)  avadakadabra </vt:lpstr>
      <vt:lpstr>T T</vt:lpstr>
      <vt:lpstr> o o</vt:lpstr>
      <vt:lpstr>YOSef Obrayan </vt:lpstr>
      <vt:lpstr>JOsh Foer </vt:lpstr>
      <vt:lpstr>OG</vt:lpstr>
      <vt:lpstr>OP</vt:lpstr>
      <vt:lpstr>TO</vt:lpstr>
      <vt:lpstr>Donald Trump</vt:lpstr>
      <vt:lpstr>DN</vt:lpstr>
      <vt:lpstr>Taylor Marie Hill </vt:lpstr>
      <vt:lpstr>Adriana Karembeu </vt:lpstr>
      <vt:lpstr>David Libersohn (rab Barcelona) </vt:lpstr>
      <vt:lpstr>Theodore HerZl </vt:lpstr>
      <vt:lpstr>Tim Ferris </vt:lpstr>
      <vt:lpstr>The Cherno </vt:lpstr>
      <vt:lpstr>The Beatles </vt:lpstr>
      <vt:lpstr>N O</vt:lpstr>
      <vt:lpstr>Nikola Tesla </vt:lpstr>
      <vt:lpstr>Indiana Evans (H2o Sirenas)</vt:lpstr>
      <vt:lpstr>Nelson Mandela </vt:lpstr>
      <vt:lpstr>N K</vt:lpstr>
      <vt:lpstr>N L</vt:lpstr>
      <vt:lpstr>N S</vt:lpstr>
      <vt:lpstr>ANNe Frank </vt:lpstr>
      <vt:lpstr>Natalie Gal </vt:lpstr>
      <vt:lpstr>Natalie Portman </vt:lpstr>
      <vt:lpstr>Margot RObbie </vt:lpstr>
      <vt:lpstr>EMMa WaTson </vt:lpstr>
      <vt:lpstr>M N</vt:lpstr>
      <vt:lpstr>Marilyn Monroe </vt:lpstr>
      <vt:lpstr>Mila Kunis </vt:lpstr>
      <vt:lpstr>Molly Weasley</vt:lpstr>
      <vt:lpstr>Mark Zuckerberg </vt:lpstr>
      <vt:lpstr>Megan Fox</vt:lpstr>
      <vt:lpstr>Mahatma Gandhi </vt:lpstr>
      <vt:lpstr>Mary Poppins </vt:lpstr>
      <vt:lpstr>Coco Chanel</vt:lpstr>
      <vt:lpstr>Cameron Diaz </vt:lpstr>
      <vt:lpstr>C N</vt:lpstr>
      <vt:lpstr>C M</vt:lpstr>
      <vt:lpstr>Kim Kardashian </vt:lpstr>
      <vt:lpstr>K L</vt:lpstr>
      <vt:lpstr>Colonel Sanders</vt:lpstr>
      <vt:lpstr>K F</vt:lpstr>
      <vt:lpstr>Kat Graham </vt:lpstr>
      <vt:lpstr>Katy Perry</vt:lpstr>
      <vt:lpstr>Lais RibeirO </vt:lpstr>
      <vt:lpstr>Albert Einstein</vt:lpstr>
      <vt:lpstr>Lupita Nyong'o </vt:lpstr>
      <vt:lpstr>Laura Marano </vt:lpstr>
      <vt:lpstr>L C</vt:lpstr>
      <vt:lpstr>Lindsay Lohan </vt:lpstr>
      <vt:lpstr>Lindsey Shaw </vt:lpstr>
      <vt:lpstr>Lyndsy Fonseca </vt:lpstr>
      <vt:lpstr>Louis ArmstronG </vt:lpstr>
      <vt:lpstr>Leonardo da Vinci </vt:lpstr>
      <vt:lpstr>Sherlock Holmes </vt:lpstr>
      <vt:lpstr>Salvador Dali </vt:lpstr>
      <vt:lpstr>Issac Newton </vt:lpstr>
      <vt:lpstr>AleSSandra AMbrosio </vt:lpstr>
      <vt:lpstr>Shakira </vt:lpstr>
      <vt:lpstr>Sanaa Lathan </vt:lpstr>
      <vt:lpstr>Severus Snape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PAO System</dc:title>
  <dc:creator>יונתן ואן וין</dc:creator>
  <cp:lastModifiedBy>יונתן ואן וין</cp:lastModifiedBy>
  <cp:revision>1</cp:revision>
  <dcterms:created xsi:type="dcterms:W3CDTF">2018-08-03T14:30:45Z</dcterms:created>
  <dcterms:modified xsi:type="dcterms:W3CDTF">2018-08-03T14:32:23Z</dcterms:modified>
</cp:coreProperties>
</file>